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892300" cy="1092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95934" y="863600"/>
            <a:ext cx="130809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795934" y="1143000"/>
            <a:ext cx="1308099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" name=""/>
          <p:cNvSpPr/>
          <p:nvPr/>
        </p:nvSpPr>
        <p:spPr>
          <a:xfrm>
            <a:off x="584200" y="863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049934" y="69596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1515668" y="64008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1992579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9" name=""/>
          <p:cNvSpPr/>
          <p:nvPr/>
        </p:nvSpPr>
        <p:spPr>
          <a:xfrm>
            <a:off x="1049934" y="103124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10" name=""/>
          <p:cNvSpPr/>
          <p:nvPr/>
        </p:nvSpPr>
        <p:spPr>
          <a:xfrm>
            <a:off x="1515668" y="1087120"/>
            <a:ext cx="20035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</a:t>
            </a:r>
          </a:p>
        </p:txBody>
      </p:sp>
      <p:sp>
        <p:nvSpPr>
          <p:cNvPr id="11" name=""/>
          <p:cNvSpPr/>
          <p:nvPr/>
        </p:nvSpPr>
        <p:spPr>
          <a:xfrm>
            <a:off x="1970024" y="11430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